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2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62" autoAdjust="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F86FEF-2257-42E3-A565-75B3A1B540B8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55D8CB-65B6-47D5-912E-FECB04BEB0A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5970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0B77D-AD94-E821-D1D6-7ECD25F8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ECD1A-86DA-400D-567A-2811A7172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25126-9FD0-22B4-F9F8-0938C217B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C224C-8C4D-8A4E-7E75-7A22DBC2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46FD5-1E76-62F2-D20C-C5B5201E8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63794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9E9AB-80E3-3B4D-500C-E2304232E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0F3F0-5E3E-4510-94E6-112F7F853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89884-7605-268E-8794-63FD43C5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941C2-8736-5504-1D1F-76620FE13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5F9E6-05DC-3D1A-B058-888A7C1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560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69274F-8B05-C604-A8DB-E3138E63B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7F1DD-B7F7-C292-FFDD-914162CDE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6A4ED-A9A5-513A-CD77-AF50A058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AF9FA-17A8-819E-54BC-E998771E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ED559-2DDA-DD1F-02DD-D31727D23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1375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871E3-C757-5601-8378-E90FB8A4A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3F4A6-70C5-ADD8-8B58-6E9BAB959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D0EF7-4692-41BC-2A17-0ACF63028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23663-E425-C16D-76B5-DE6DAB3E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99F7-B9E1-62E1-0860-37B97070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580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2D70C-8AC2-AB88-7D74-A93C846D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8AE7A-E952-0435-8D40-CB2EF6F6A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FBF5A-DBB7-B446-505C-2B213A0FF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29921-4210-153A-0BE2-232C3FA30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2509B-A4C2-EB60-0528-C064A6D96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29781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EA60-57E6-4697-23E8-3B94FBC80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C947C-A1CB-D929-3EB0-9A4837A14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2F210-DDF6-462E-795B-884FE3E34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FB228-1C6E-E76C-BFC1-05E66148D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9384F-0AE0-F880-B07F-0898BF3C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290C9-15B1-3C1B-0588-914015B9A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7873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E750-B198-021A-75DC-3025C467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4B628-1FF6-289C-9AED-74DECCDF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65E525-66B0-329D-A60D-5667D5815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E2222-7B48-1309-8A5C-EB452E58A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FF046-011E-07DF-924A-4BFE9778C3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4AB776-B723-2D4D-DF13-33D80B27C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254443-04DD-0B1A-19C5-DEA20EF69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F60578-E3BC-4F85-43C2-2EBFAF6E9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6925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FBD34-0CFF-06A3-2C7F-E0085F97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54432-A937-CF52-9ABE-5C7216E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91426-9AF1-104D-B063-BD5A4E791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51D82D-065D-B40D-C82F-9A533CBE9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65784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BD2DF8-8362-9808-D9B2-DAFF20FC6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FD286-823E-E47D-1F86-04178B5EA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9A8493-85ED-BB96-2156-8442A362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0754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6469-5FD2-4EB1-2A5B-7DB28C6FC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4874-6437-00E2-2F11-3D4DB20D5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F0439-96F1-A2D6-917E-213964F84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D1229-92E5-2782-CDF7-6663DA913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4AE8F1-AD95-1300-E8EA-DA769B9A8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BC66ED-FD92-B276-03A4-1084A47A9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2685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E719D-C590-B68C-D68D-DABAD7686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8E7D9F-F080-F9A1-ED37-770EEB13D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2BF6C-47F6-0753-C38B-56CEBE73C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6B61D-3443-97C0-7951-244B8FFA7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45D97-6E32-9995-8446-F3A5246B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11DC0-F109-1ED0-13B5-64622F9B9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6574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2AFA7-6C74-DB9F-C159-B555EFDA0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BC078-E5E4-466F-5EAE-DBB1BE3BD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7C3FA-33F1-B86C-90C9-9461BCF2B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1046D-27E8-43E9-8815-7D8693B6E4EB}" type="datetimeFigureOut">
              <a:rPr lang="fr-CA" smtClean="0"/>
              <a:t>2023-11-22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6BDB0-AB59-0150-3E81-6A694A5B1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8E4D5-6209-9B64-8A71-9E3D002644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DC86C-6B50-4C67-ABC0-1B7CC654367D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8722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D7ADC87-056F-E6E6-85E7-52BD4B2AF1A4}"/>
              </a:ext>
            </a:extLst>
          </p:cNvPr>
          <p:cNvGrpSpPr/>
          <p:nvPr/>
        </p:nvGrpSpPr>
        <p:grpSpPr>
          <a:xfrm>
            <a:off x="3883756" y="3072858"/>
            <a:ext cx="748081" cy="1392513"/>
            <a:chOff x="3883756" y="3072858"/>
            <a:chExt cx="748081" cy="139251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506A4CA-2F4A-5084-A5B0-A1094C352F22}"/>
                </a:ext>
              </a:extLst>
            </p:cNvPr>
            <p:cNvGrpSpPr/>
            <p:nvPr/>
          </p:nvGrpSpPr>
          <p:grpSpPr>
            <a:xfrm>
              <a:off x="3883756" y="3072858"/>
              <a:ext cx="748081" cy="1392513"/>
              <a:chOff x="3883756" y="3072858"/>
              <a:chExt cx="748081" cy="1392513"/>
            </a:xfrm>
          </p:grpSpPr>
          <p:sp>
            <p:nvSpPr>
              <p:cNvPr id="9" name="Cylinder 8">
                <a:extLst>
                  <a:ext uri="{FF2B5EF4-FFF2-40B4-BE49-F238E27FC236}">
                    <a16:creationId xmlns:a16="http://schemas.microsoft.com/office/drawing/2014/main" id="{3624F8DF-5A7D-B78C-185C-725906FFF80B}"/>
                  </a:ext>
                </a:extLst>
              </p:cNvPr>
              <p:cNvSpPr/>
              <p:nvPr/>
            </p:nvSpPr>
            <p:spPr>
              <a:xfrm rot="9987116">
                <a:off x="4047036" y="3072858"/>
                <a:ext cx="95250" cy="142829"/>
              </a:xfrm>
              <a:prstGeom prst="can">
                <a:avLst>
                  <a:gd name="adj" fmla="val 60448"/>
                </a:avLst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A0437676-8547-AF8D-46D3-95EAA190D72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8570">
                <a:off x="3962465" y="3437693"/>
                <a:ext cx="540000" cy="540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  <a:scene3d>
                <a:camera prst="isometricBottomDown"/>
                <a:lightRig rig="threePt" dir="t"/>
              </a:scene3d>
              <a:sp3d>
                <a:bevelT w="0" h="539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EF77506-94E2-6AE4-C3DF-323143DA4FD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8570">
                <a:off x="3883756" y="3390257"/>
                <a:ext cx="720001" cy="720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  <a:scene3d>
                <a:camera prst="isometricBottomDown"/>
                <a:lightRig rig="threePt" dir="t"/>
              </a:scene3d>
              <a:sp3d>
                <a:bevelT w="0" h="9017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264059D4-CB99-FA47-E0A4-9C4A74FD71A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8570">
                <a:off x="4091836" y="3925371"/>
                <a:ext cx="540001" cy="540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  <a:scene3d>
                <a:camera prst="isometricBottomDown"/>
                <a:lightRig rig="threePt" dir="t"/>
              </a:scene3d>
              <a:sp3d>
                <a:bevelT w="146050" h="539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92F051D-F279-CABE-236A-8460F48CD074}"/>
                </a:ext>
              </a:extLst>
            </p:cNvPr>
            <p:cNvSpPr/>
            <p:nvPr/>
          </p:nvSpPr>
          <p:spPr>
            <a:xfrm rot="20700000">
              <a:off x="4249160" y="4136090"/>
              <a:ext cx="227227" cy="1179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FD06989-8EFC-0984-A452-C92B0683B0D8}"/>
                </a:ext>
              </a:extLst>
            </p:cNvPr>
            <p:cNvSpPr/>
            <p:nvPr/>
          </p:nvSpPr>
          <p:spPr>
            <a:xfrm rot="20700000">
              <a:off x="4330200" y="4175757"/>
              <a:ext cx="73730" cy="4571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6179633-0895-6CC8-D11D-44F66A50A648}"/>
              </a:ext>
            </a:extLst>
          </p:cNvPr>
          <p:cNvGrpSpPr>
            <a:grpSpLocks noChangeAspect="1"/>
          </p:cNvGrpSpPr>
          <p:nvPr/>
        </p:nvGrpSpPr>
        <p:grpSpPr>
          <a:xfrm>
            <a:off x="10349684" y="4075470"/>
            <a:ext cx="190436" cy="138028"/>
            <a:chOff x="7324108" y="4886559"/>
            <a:chExt cx="605518" cy="46308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1FC5FE1-FD5C-EB22-8821-8CB5EC81E214}"/>
                </a:ext>
              </a:extLst>
            </p:cNvPr>
            <p:cNvGrpSpPr/>
            <p:nvPr/>
          </p:nvGrpSpPr>
          <p:grpSpPr>
            <a:xfrm rot="20700000">
              <a:off x="7405043" y="5238228"/>
              <a:ext cx="524583" cy="111412"/>
              <a:chOff x="9835718" y="3407063"/>
              <a:chExt cx="1303337" cy="260927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C084E1B-2C5C-E29E-C95D-60D6F5D47D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35718" y="3537526"/>
                <a:ext cx="130333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978285F-0328-1133-A736-90E4FE6221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35718" y="3407063"/>
                <a:ext cx="0" cy="26092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C6C47B5E-1E57-38C4-64C8-81AB7CD1F1A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139055" y="3407063"/>
                <a:ext cx="0" cy="26092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80B89BE-96EB-11F8-B010-DAE66E0005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24108" y="5024890"/>
              <a:ext cx="84362" cy="320437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826AC82-4862-34C6-AB2E-64C2442E5D8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9184" y="4886559"/>
              <a:ext cx="84362" cy="320437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35AF1F2-D9E0-25FF-1C14-8F0C10E9B13D}"/>
              </a:ext>
            </a:extLst>
          </p:cNvPr>
          <p:cNvGrpSpPr/>
          <p:nvPr/>
        </p:nvGrpSpPr>
        <p:grpSpPr>
          <a:xfrm>
            <a:off x="5007792" y="1737578"/>
            <a:ext cx="2553735" cy="3279819"/>
            <a:chOff x="6096000" y="2230982"/>
            <a:chExt cx="2553735" cy="3279819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F7C05AD-F2D5-EAF2-7B68-3D39DED84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2415648"/>
              <a:ext cx="2327748" cy="3040874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7F1E602-DD20-EE9C-DE2D-B78B0015190B}"/>
                </a:ext>
              </a:extLst>
            </p:cNvPr>
            <p:cNvSpPr txBox="1"/>
            <p:nvPr/>
          </p:nvSpPr>
          <p:spPr>
            <a:xfrm>
              <a:off x="6096000" y="4802909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CA" dirty="0"/>
                <a:t>Open end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4D1295-165A-FDA6-FA16-2F275B14CED0}"/>
                </a:ext>
              </a:extLst>
            </p:cNvPr>
            <p:cNvSpPr txBox="1"/>
            <p:nvPr/>
          </p:nvSpPr>
          <p:spPr>
            <a:xfrm>
              <a:off x="7024930" y="2230982"/>
              <a:ext cx="1624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CA" dirty="0"/>
                <a:t>SMA </a:t>
              </a:r>
              <a:r>
                <a:rPr lang="fr-CA" dirty="0" err="1"/>
                <a:t>connector</a:t>
              </a:r>
              <a:endParaRPr lang="fr-CA" dirty="0"/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E269DBD5-9C43-B8EB-4A6D-21C11C047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9612" y="4861671"/>
              <a:ext cx="627942" cy="536494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464EA29-F0E5-646A-C57E-469CABA27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68709" y="4924831"/>
              <a:ext cx="207282" cy="164606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3BF9F6B-DD57-206E-F92B-3B1B5394083D}"/>
                </a:ext>
              </a:extLst>
            </p:cNvPr>
            <p:cNvSpPr txBox="1"/>
            <p:nvPr/>
          </p:nvSpPr>
          <p:spPr>
            <a:xfrm>
              <a:off x="7548525" y="4931620"/>
              <a:ext cx="3898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CA" sz="1600" b="1" dirty="0"/>
                <a:t>2a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3A13CC-FEDE-B960-3FC8-4433682D72ED}"/>
                </a:ext>
              </a:extLst>
            </p:cNvPr>
            <p:cNvSpPr txBox="1"/>
            <p:nvPr/>
          </p:nvSpPr>
          <p:spPr>
            <a:xfrm>
              <a:off x="7801160" y="5172247"/>
              <a:ext cx="3994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CA" sz="1600" b="1" dirty="0"/>
                <a:t>2b</a:t>
              </a:r>
            </a:p>
          </p:txBody>
        </p: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7806DE26-2737-F305-C280-6B04A1F617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580" y="1387100"/>
            <a:ext cx="2651990" cy="338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7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ylinder 3">
            <a:extLst>
              <a:ext uri="{FF2B5EF4-FFF2-40B4-BE49-F238E27FC236}">
                <a16:creationId xmlns:a16="http://schemas.microsoft.com/office/drawing/2014/main" id="{D996D828-9943-5377-17C5-0392958B5695}"/>
              </a:ext>
            </a:extLst>
          </p:cNvPr>
          <p:cNvSpPr/>
          <p:nvPr/>
        </p:nvSpPr>
        <p:spPr>
          <a:xfrm>
            <a:off x="843145" y="1640965"/>
            <a:ext cx="3600000" cy="3600000"/>
          </a:xfrm>
          <a:prstGeom prst="can">
            <a:avLst>
              <a:gd name="adj" fmla="val 30281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02E5AC5-1AD6-EB94-274F-DBF31D34D7BC}"/>
              </a:ext>
            </a:extLst>
          </p:cNvPr>
          <p:cNvSpPr/>
          <p:nvPr/>
        </p:nvSpPr>
        <p:spPr>
          <a:xfrm>
            <a:off x="952500" y="1701800"/>
            <a:ext cx="3390900" cy="971547"/>
          </a:xfrm>
          <a:prstGeom prst="ellipse">
            <a:avLst/>
          </a:prstGeom>
          <a:gradFill flip="none" rotWithShape="0">
            <a:gsLst>
              <a:gs pos="25000">
                <a:schemeClr val="accent3">
                  <a:lumMod val="5000"/>
                  <a:lumOff val="95000"/>
                </a:schemeClr>
              </a:gs>
              <a:gs pos="0">
                <a:schemeClr val="accent3">
                  <a:lumMod val="45000"/>
                  <a:lumOff val="55000"/>
                </a:schemeClr>
              </a:gs>
              <a:gs pos="91000">
                <a:schemeClr val="accent3">
                  <a:lumMod val="45000"/>
                  <a:lumOff val="55000"/>
                </a:schemeClr>
              </a:gs>
              <a:gs pos="76000">
                <a:schemeClr val="accent3">
                  <a:lumMod val="30000"/>
                  <a:lumOff val="7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A73A61-3FBB-B340-1DEE-1245547B3840}"/>
              </a:ext>
            </a:extLst>
          </p:cNvPr>
          <p:cNvSpPr txBox="1"/>
          <p:nvPr/>
        </p:nvSpPr>
        <p:spPr>
          <a:xfrm rot="16200000">
            <a:off x="4549420" y="3796031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/>
              <a:t>10 cm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7EE045-9AFA-24A3-0FE8-B5890C386793}"/>
              </a:ext>
            </a:extLst>
          </p:cNvPr>
          <p:cNvCxnSpPr>
            <a:cxnSpLocks/>
          </p:cNvCxnSpPr>
          <p:nvPr/>
        </p:nvCxnSpPr>
        <p:spPr>
          <a:xfrm>
            <a:off x="4726625" y="2720965"/>
            <a:ext cx="0" cy="251946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234331-8B90-8E0B-0577-3579F67C74C3}"/>
              </a:ext>
            </a:extLst>
          </p:cNvPr>
          <p:cNvSpPr txBox="1"/>
          <p:nvPr/>
        </p:nvSpPr>
        <p:spPr>
          <a:xfrm>
            <a:off x="2266279" y="1161579"/>
            <a:ext cx="753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/>
              <a:t>10 cm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989723-C7BF-4CC1-BF18-0D2FEA255263}"/>
              </a:ext>
            </a:extLst>
          </p:cNvPr>
          <p:cNvCxnSpPr>
            <a:cxnSpLocks/>
          </p:cNvCxnSpPr>
          <p:nvPr/>
        </p:nvCxnSpPr>
        <p:spPr>
          <a:xfrm flipV="1">
            <a:off x="2643145" y="2734457"/>
            <a:ext cx="208348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7B3BE1-9C6B-09AC-21C0-563FDDE8ACBF}"/>
              </a:ext>
            </a:extLst>
          </p:cNvPr>
          <p:cNvCxnSpPr>
            <a:cxnSpLocks/>
          </p:cNvCxnSpPr>
          <p:nvPr/>
        </p:nvCxnSpPr>
        <p:spPr>
          <a:xfrm>
            <a:off x="2643145" y="5240427"/>
            <a:ext cx="208348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E76DA04-D795-52D4-1F4D-5F0070319D13}"/>
              </a:ext>
            </a:extLst>
          </p:cNvPr>
          <p:cNvSpPr/>
          <p:nvPr/>
        </p:nvSpPr>
        <p:spPr>
          <a:xfrm>
            <a:off x="1059169" y="2021206"/>
            <a:ext cx="3177562" cy="644520"/>
          </a:xfrm>
          <a:custGeom>
            <a:avLst/>
            <a:gdLst>
              <a:gd name="connsiteX0" fmla="*/ 1588781 w 3177562"/>
              <a:gd name="connsiteY0" fmla="*/ 0 h 644520"/>
              <a:gd name="connsiteX1" fmla="*/ 3150994 w 3177562"/>
              <a:gd name="connsiteY1" fmla="*/ 297658 h 644520"/>
              <a:gd name="connsiteX2" fmla="*/ 3177562 w 3177562"/>
              <a:gd name="connsiteY2" fmla="*/ 322260 h 644520"/>
              <a:gd name="connsiteX3" fmla="*/ 3150994 w 3177562"/>
              <a:gd name="connsiteY3" fmla="*/ 346862 h 644520"/>
              <a:gd name="connsiteX4" fmla="*/ 1588781 w 3177562"/>
              <a:gd name="connsiteY4" fmla="*/ 644520 h 644520"/>
              <a:gd name="connsiteX5" fmla="*/ 26568 w 3177562"/>
              <a:gd name="connsiteY5" fmla="*/ 346862 h 644520"/>
              <a:gd name="connsiteX6" fmla="*/ 0 w 3177562"/>
              <a:gd name="connsiteY6" fmla="*/ 322260 h 644520"/>
              <a:gd name="connsiteX7" fmla="*/ 26568 w 3177562"/>
              <a:gd name="connsiteY7" fmla="*/ 297658 h 644520"/>
              <a:gd name="connsiteX8" fmla="*/ 1588781 w 3177562"/>
              <a:gd name="connsiteY8" fmla="*/ 0 h 64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7562" h="644520">
                <a:moveTo>
                  <a:pt x="1588781" y="0"/>
                </a:moveTo>
                <a:cubicBezTo>
                  <a:pt x="2291059" y="0"/>
                  <a:pt x="2893611" y="122737"/>
                  <a:pt x="3150994" y="297658"/>
                </a:cubicBezTo>
                <a:lnTo>
                  <a:pt x="3177562" y="322260"/>
                </a:lnTo>
                <a:lnTo>
                  <a:pt x="3150994" y="346862"/>
                </a:lnTo>
                <a:cubicBezTo>
                  <a:pt x="2893611" y="521783"/>
                  <a:pt x="2291059" y="644520"/>
                  <a:pt x="1588781" y="644520"/>
                </a:cubicBezTo>
                <a:cubicBezTo>
                  <a:pt x="886503" y="644520"/>
                  <a:pt x="283951" y="521783"/>
                  <a:pt x="26568" y="346862"/>
                </a:cubicBezTo>
                <a:lnTo>
                  <a:pt x="0" y="322260"/>
                </a:lnTo>
                <a:lnTo>
                  <a:pt x="26568" y="297658"/>
                </a:lnTo>
                <a:cubicBezTo>
                  <a:pt x="283951" y="122737"/>
                  <a:pt x="886503" y="0"/>
                  <a:pt x="1588781" y="0"/>
                </a:cubicBezTo>
                <a:close/>
              </a:path>
            </a:pathLst>
          </a:custGeom>
          <a:solidFill>
            <a:srgbClr val="3E2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3603805-1F03-094B-9CE2-3DFF3C269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945" y="265591"/>
            <a:ext cx="1738110" cy="227059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8901E0-2C3E-304F-96EE-100388F2AC37}"/>
              </a:ext>
            </a:extLst>
          </p:cNvPr>
          <p:cNvCxnSpPr>
            <a:cxnSpLocks/>
          </p:cNvCxnSpPr>
          <p:nvPr/>
        </p:nvCxnSpPr>
        <p:spPr>
          <a:xfrm>
            <a:off x="843145" y="1527536"/>
            <a:ext cx="3600000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150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mputer with a computer monitor&#10;&#10;Description automatically generated">
            <a:extLst>
              <a:ext uri="{FF2B5EF4-FFF2-40B4-BE49-F238E27FC236}">
                <a16:creationId xmlns:a16="http://schemas.microsoft.com/office/drawing/2014/main" id="{88540759-E9D8-8E7D-2919-60C0691B2D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89" y="3788371"/>
            <a:ext cx="5236827" cy="2657578"/>
          </a:xfrm>
          <a:prstGeom prst="rect">
            <a:avLst/>
          </a:prstGeom>
        </p:spPr>
      </p:pic>
      <p:pic>
        <p:nvPicPr>
          <p:cNvPr id="3" name="Picture 2" descr="A grey cone with yellow top&#10;&#10;Description automatically generated">
            <a:extLst>
              <a:ext uri="{FF2B5EF4-FFF2-40B4-BE49-F238E27FC236}">
                <a16:creationId xmlns:a16="http://schemas.microsoft.com/office/drawing/2014/main" id="{159E394F-998A-DC27-5551-0AA6C07D8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7" y="318749"/>
            <a:ext cx="2651990" cy="3389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FD70113-4800-9E67-4E2E-C15248A773C3}"/>
              </a:ext>
            </a:extLst>
          </p:cNvPr>
          <p:cNvSpPr txBox="1"/>
          <p:nvPr/>
        </p:nvSpPr>
        <p:spPr>
          <a:xfrm>
            <a:off x="661722" y="318749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/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FCEE80-3ABA-FCE5-25B4-6C167CF074F6}"/>
              </a:ext>
            </a:extLst>
          </p:cNvPr>
          <p:cNvSpPr txBox="1"/>
          <p:nvPr/>
        </p:nvSpPr>
        <p:spPr>
          <a:xfrm>
            <a:off x="661722" y="3895024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/>
              <a:t>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F71E24-3F3F-A348-371F-F331722C6AEF}"/>
              </a:ext>
            </a:extLst>
          </p:cNvPr>
          <p:cNvSpPr txBox="1"/>
          <p:nvPr/>
        </p:nvSpPr>
        <p:spPr>
          <a:xfrm>
            <a:off x="4956007" y="4737485"/>
            <a:ext cx="1196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SMA – Type N</a:t>
            </a:r>
          </a:p>
          <a:p>
            <a:r>
              <a:rPr lang="fr-CA" sz="1400" dirty="0" err="1"/>
              <a:t>adaptor</a:t>
            </a:r>
            <a:endParaRPr lang="fr-CA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E8FCB0-C3DB-59B9-900C-4C44352880EA}"/>
              </a:ext>
            </a:extLst>
          </p:cNvPr>
          <p:cNvSpPr txBox="1"/>
          <p:nvPr/>
        </p:nvSpPr>
        <p:spPr>
          <a:xfrm>
            <a:off x="4974121" y="4083736"/>
            <a:ext cx="616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Probe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4E8FE8-A6BA-1BB3-1607-75AD391EC8D4}"/>
              </a:ext>
            </a:extLst>
          </p:cNvPr>
          <p:cNvSpPr txBox="1"/>
          <p:nvPr/>
        </p:nvSpPr>
        <p:spPr>
          <a:xfrm>
            <a:off x="5393443" y="6030935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VNA</a:t>
            </a:r>
          </a:p>
        </p:txBody>
      </p:sp>
      <p:pic>
        <p:nvPicPr>
          <p:cNvPr id="4" name="Picture 3" descr="A machine in a box&#10;&#10;Description automatically generated">
            <a:extLst>
              <a:ext uri="{FF2B5EF4-FFF2-40B4-BE49-F238E27FC236}">
                <a16:creationId xmlns:a16="http://schemas.microsoft.com/office/drawing/2014/main" id="{8482598B-CEE3-5513-B6CF-4AC0DD3553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8" r="27832"/>
          <a:stretch/>
        </p:blipFill>
        <p:spPr>
          <a:xfrm>
            <a:off x="3533626" y="330097"/>
            <a:ext cx="2020631" cy="33669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2B8EAD-E819-5A43-A48C-754FA3882E30}"/>
              </a:ext>
            </a:extLst>
          </p:cNvPr>
          <p:cNvSpPr txBox="1"/>
          <p:nvPr/>
        </p:nvSpPr>
        <p:spPr>
          <a:xfrm>
            <a:off x="3538469" y="318749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>
                <a:ln>
                  <a:solidFill>
                    <a:schemeClr val="bg1"/>
                  </a:solidFill>
                </a:ln>
              </a:rPr>
              <a:t>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782DB-6774-E806-45F5-FDF59142F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745" y="156832"/>
            <a:ext cx="5627096" cy="61818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BEF2DE-C69C-B5B5-984F-FD12461BE1D0}"/>
              </a:ext>
            </a:extLst>
          </p:cNvPr>
          <p:cNvSpPr txBox="1"/>
          <p:nvPr/>
        </p:nvSpPr>
        <p:spPr>
          <a:xfrm>
            <a:off x="5534537" y="841969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VNA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6562-79CA-2AE4-9B3C-DE5A623F8A32}"/>
              </a:ext>
            </a:extLst>
          </p:cNvPr>
          <p:cNvSpPr txBox="1"/>
          <p:nvPr/>
        </p:nvSpPr>
        <p:spPr>
          <a:xfrm>
            <a:off x="5534537" y="2161282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 err="1"/>
              <a:t>Sample</a:t>
            </a:r>
            <a:endParaRPr lang="fr-CA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8B268C-85CB-A7CA-12F0-9D184EE430EC}"/>
              </a:ext>
            </a:extLst>
          </p:cNvPr>
          <p:cNvSpPr txBox="1"/>
          <p:nvPr/>
        </p:nvSpPr>
        <p:spPr>
          <a:xfrm>
            <a:off x="5533938" y="1531620"/>
            <a:ext cx="616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Probe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2E99CF-514D-64CD-39B9-A243ECDBEFD8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4911952" y="995858"/>
            <a:ext cx="622585" cy="404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696EF7-843F-E184-5C38-609E0A222E20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712412" y="1685509"/>
            <a:ext cx="821526" cy="4998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5F3C3B-9487-EEAB-EDF8-88EB964A9EA5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4477732" y="2315171"/>
            <a:ext cx="1056805" cy="6404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3324FEF-7BBD-30F5-5581-FB0E4408E4C4}"/>
              </a:ext>
            </a:extLst>
          </p:cNvPr>
          <p:cNvSpPr txBox="1"/>
          <p:nvPr/>
        </p:nvSpPr>
        <p:spPr>
          <a:xfrm>
            <a:off x="2803464" y="1685509"/>
            <a:ext cx="794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 err="1"/>
              <a:t>Teros</a:t>
            </a:r>
            <a:r>
              <a:rPr lang="fr-CA" sz="1400" dirty="0"/>
              <a:t> 12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0CDF82-ACB3-D02C-4181-C4E1B2BD364A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3597657" y="1839398"/>
            <a:ext cx="742497" cy="4757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312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mputer with a computer monitor&#10;&#10;Description automatically generated">
            <a:extLst>
              <a:ext uri="{FF2B5EF4-FFF2-40B4-BE49-F238E27FC236}">
                <a16:creationId xmlns:a16="http://schemas.microsoft.com/office/drawing/2014/main" id="{88540759-E9D8-8E7D-2919-60C0691B2D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89" y="3788371"/>
            <a:ext cx="5236827" cy="2657578"/>
          </a:xfrm>
          <a:prstGeom prst="rect">
            <a:avLst/>
          </a:prstGeom>
        </p:spPr>
      </p:pic>
      <p:pic>
        <p:nvPicPr>
          <p:cNvPr id="3" name="Picture 2" descr="A grey cone with yellow top&#10;&#10;Description automatically generated">
            <a:extLst>
              <a:ext uri="{FF2B5EF4-FFF2-40B4-BE49-F238E27FC236}">
                <a16:creationId xmlns:a16="http://schemas.microsoft.com/office/drawing/2014/main" id="{159E394F-998A-DC27-5551-0AA6C07D8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7" y="318749"/>
            <a:ext cx="2651990" cy="3389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FD70113-4800-9E67-4E2E-C15248A773C3}"/>
              </a:ext>
            </a:extLst>
          </p:cNvPr>
          <p:cNvSpPr txBox="1"/>
          <p:nvPr/>
        </p:nvSpPr>
        <p:spPr>
          <a:xfrm>
            <a:off x="661722" y="318749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/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FCEE80-3ABA-FCE5-25B4-6C167CF074F6}"/>
              </a:ext>
            </a:extLst>
          </p:cNvPr>
          <p:cNvSpPr txBox="1"/>
          <p:nvPr/>
        </p:nvSpPr>
        <p:spPr>
          <a:xfrm>
            <a:off x="661722" y="3895024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/>
              <a:t>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F71E24-3F3F-A348-371F-F331722C6AEF}"/>
              </a:ext>
            </a:extLst>
          </p:cNvPr>
          <p:cNvSpPr txBox="1"/>
          <p:nvPr/>
        </p:nvSpPr>
        <p:spPr>
          <a:xfrm>
            <a:off x="4956007" y="4737485"/>
            <a:ext cx="1196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SMA – Type N</a:t>
            </a:r>
          </a:p>
          <a:p>
            <a:r>
              <a:rPr lang="fr-CA" sz="1400" dirty="0" err="1"/>
              <a:t>adaptor</a:t>
            </a:r>
            <a:endParaRPr lang="fr-CA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E8FCB0-C3DB-59B9-900C-4C44352880EA}"/>
              </a:ext>
            </a:extLst>
          </p:cNvPr>
          <p:cNvSpPr txBox="1"/>
          <p:nvPr/>
        </p:nvSpPr>
        <p:spPr>
          <a:xfrm>
            <a:off x="4974121" y="4083736"/>
            <a:ext cx="616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Probe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4E8FE8-A6BA-1BB3-1607-75AD391EC8D4}"/>
              </a:ext>
            </a:extLst>
          </p:cNvPr>
          <p:cNvSpPr txBox="1"/>
          <p:nvPr/>
        </p:nvSpPr>
        <p:spPr>
          <a:xfrm>
            <a:off x="5393443" y="6030935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VNA</a:t>
            </a:r>
          </a:p>
        </p:txBody>
      </p:sp>
      <p:pic>
        <p:nvPicPr>
          <p:cNvPr id="4" name="Picture 3" descr="A machine in a box&#10;&#10;Description automatically generated">
            <a:extLst>
              <a:ext uri="{FF2B5EF4-FFF2-40B4-BE49-F238E27FC236}">
                <a16:creationId xmlns:a16="http://schemas.microsoft.com/office/drawing/2014/main" id="{8482598B-CEE3-5513-B6CF-4AC0DD3553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8" r="27832"/>
          <a:stretch/>
        </p:blipFill>
        <p:spPr>
          <a:xfrm>
            <a:off x="3533626" y="330097"/>
            <a:ext cx="2020631" cy="33669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2B8EAD-E819-5A43-A48C-754FA3882E30}"/>
              </a:ext>
            </a:extLst>
          </p:cNvPr>
          <p:cNvSpPr txBox="1"/>
          <p:nvPr/>
        </p:nvSpPr>
        <p:spPr>
          <a:xfrm>
            <a:off x="3538469" y="318749"/>
            <a:ext cx="32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>
                <a:ln>
                  <a:solidFill>
                    <a:schemeClr val="bg1"/>
                  </a:solidFill>
                </a:ln>
              </a:rPr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EF2DE-C69C-B5B5-984F-FD12461BE1D0}"/>
              </a:ext>
            </a:extLst>
          </p:cNvPr>
          <p:cNvSpPr txBox="1"/>
          <p:nvPr/>
        </p:nvSpPr>
        <p:spPr>
          <a:xfrm>
            <a:off x="5534537" y="841969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VNA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66562-79CA-2AE4-9B3C-DE5A623F8A32}"/>
              </a:ext>
            </a:extLst>
          </p:cNvPr>
          <p:cNvSpPr txBox="1"/>
          <p:nvPr/>
        </p:nvSpPr>
        <p:spPr>
          <a:xfrm>
            <a:off x="5534537" y="2161282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 err="1"/>
              <a:t>Sample</a:t>
            </a:r>
            <a:endParaRPr lang="fr-CA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8B268C-85CB-A7CA-12F0-9D184EE430EC}"/>
              </a:ext>
            </a:extLst>
          </p:cNvPr>
          <p:cNvSpPr txBox="1"/>
          <p:nvPr/>
        </p:nvSpPr>
        <p:spPr>
          <a:xfrm>
            <a:off x="5533938" y="1531620"/>
            <a:ext cx="616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/>
              <a:t>Probe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2E99CF-514D-64CD-39B9-A243ECDBEFD8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4911952" y="995858"/>
            <a:ext cx="622585" cy="404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696EF7-843F-E184-5C38-609E0A222E20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712412" y="1685509"/>
            <a:ext cx="821526" cy="4998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5F3C3B-9487-EEAB-EDF8-88EB964A9EA5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4477732" y="2315171"/>
            <a:ext cx="1056805" cy="6404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3324FEF-7BBD-30F5-5581-FB0E4408E4C4}"/>
              </a:ext>
            </a:extLst>
          </p:cNvPr>
          <p:cNvSpPr txBox="1"/>
          <p:nvPr/>
        </p:nvSpPr>
        <p:spPr>
          <a:xfrm>
            <a:off x="2803464" y="1685509"/>
            <a:ext cx="794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400" dirty="0" err="1"/>
              <a:t>Teros</a:t>
            </a:r>
            <a:r>
              <a:rPr lang="fr-CA" sz="1400" dirty="0"/>
              <a:t> 12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0CDF82-ACB3-D02C-4181-C4E1B2BD364A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3597657" y="1839398"/>
            <a:ext cx="742497" cy="4757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80D09950-2888-0A4C-BA0E-1FB61A1915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338516" y="318749"/>
            <a:ext cx="5725652" cy="618188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58B225-4919-B81A-4AF8-7311F1BEE9EF}"/>
              </a:ext>
            </a:extLst>
          </p:cNvPr>
          <p:cNvCxnSpPr>
            <a:cxnSpLocks/>
          </p:cNvCxnSpPr>
          <p:nvPr/>
        </p:nvCxnSpPr>
        <p:spPr>
          <a:xfrm>
            <a:off x="1628709" y="1972943"/>
            <a:ext cx="324000" cy="122400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684D52-8AB7-5B98-E040-36537268E511}"/>
              </a:ext>
            </a:extLst>
          </p:cNvPr>
          <p:cNvCxnSpPr>
            <a:cxnSpLocks/>
          </p:cNvCxnSpPr>
          <p:nvPr/>
        </p:nvCxnSpPr>
        <p:spPr>
          <a:xfrm>
            <a:off x="2132115" y="1839397"/>
            <a:ext cx="324000" cy="122400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777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17078</TotalTime>
  <Words>40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Gélinas, Alex</dc:creator>
  <cp:lastModifiedBy>Gélinas, Alex</cp:lastModifiedBy>
  <cp:revision>10</cp:revision>
  <dcterms:created xsi:type="dcterms:W3CDTF">2023-05-30T19:26:40Z</dcterms:created>
  <dcterms:modified xsi:type="dcterms:W3CDTF">2023-11-22T18:24:33Z</dcterms:modified>
</cp:coreProperties>
</file>

<file path=docProps/thumbnail.jpeg>
</file>